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>
      <p:cViewPr varScale="1">
        <p:scale>
          <a:sx n="105" d="100"/>
          <a:sy n="105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93C5D-C757-4E72-A462-C9444B9E2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43661A-12B6-4BA1-B732-00BC547A1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14FC88-60B1-46AD-9B7B-150B2D6B8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C17D-CD22-4C1D-BF00-3C79ADCAC9E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74EEEB-60FB-4689-A45D-719191F74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AE70B1-6DCD-4459-B76F-45B0DA843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D37D-0C22-4E82-A15D-370213286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795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3C07BC-6542-486D-9699-BD5B88043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553D64-80CD-4961-A683-C0AC54AB4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B72F22-79C7-4CEE-9E5C-F6F98DFC8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C17D-CD22-4C1D-BF00-3C79ADCAC9E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35F68F-7089-47CF-BEA9-4C35F1E0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29E73E-F32C-4523-AC45-79D2429ED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D37D-0C22-4E82-A15D-370213286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50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D39CCC2-1604-48E6-A4F6-EC58D70538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F19442-2845-478E-ADCF-703A2E08C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298E9B-3884-48EC-86B6-A205053E6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C17D-CD22-4C1D-BF00-3C79ADCAC9E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7E0085-088B-46DC-9AF1-7A774DAB2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3041F1-DDB6-4103-8CDF-7FD501C42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D37D-0C22-4E82-A15D-370213286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160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Arch">
    <p:bg>
      <p:bgPr>
        <a:solidFill>
          <a:srgbClr val="264F36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 bwMode="auto">
          <a:xfrm>
            <a:off x="335279" y="5257800"/>
            <a:ext cx="5760723" cy="1371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>
              <a:defRPr/>
            </a:pPr>
            <a:r>
              <a:t>Date</a:t>
            </a:r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12" name="Presentation Headline"/>
          <p:cNvSpPr txBox="1">
            <a:spLocks noGrp="1"/>
          </p:cNvSpPr>
          <p:nvPr>
            <p:ph type="title" hasCustomPrompt="1"/>
          </p:nvPr>
        </p:nvSpPr>
        <p:spPr bwMode="auto">
          <a:xfrm>
            <a:off x="335279" y="1600200"/>
            <a:ext cx="5760723" cy="36576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5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t>Presentation Headline</a:t>
            </a:r>
          </a:p>
        </p:txBody>
      </p:sp>
      <p:pic>
        <p:nvPicPr>
          <p:cNvPr id="13" name="Изображение" descr="Изображение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382510" y="1529950"/>
            <a:ext cx="4323008" cy="3408634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8463946" y="6224224"/>
            <a:ext cx="273654" cy="264253"/>
          </a:xfrm>
          <a:prstGeom prst="rect">
            <a:avLst/>
          </a:prstGeom>
        </p:spPr>
        <p:txBody>
          <a:bodyPr lIns="45718" tIns="45718" rIns="45718" bIns="45718" anchor="ctr"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0744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Title Big Mac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" name="Gold Bar"/>
          <p:cNvSpPr/>
          <p:nvPr/>
        </p:nvSpPr>
        <p:spPr bwMode="auto">
          <a:xfrm>
            <a:off x="-2" y="5029200"/>
            <a:ext cx="12192003" cy="1828800"/>
          </a:xfrm>
          <a:prstGeom prst="rect">
            <a:avLst/>
          </a:prstGeom>
          <a:solidFill>
            <a:srgbClr val="264F36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/>
          </a:p>
        </p:txBody>
      </p:sp>
      <p:sp>
        <p:nvSpPr>
          <p:cNvPr id="4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 bwMode="auto">
          <a:xfrm>
            <a:off x="335279" y="5257800"/>
            <a:ext cx="7498082" cy="13716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>
              <a:defRPr/>
            </a:pPr>
            <a:r>
              <a:t>Date</a:t>
            </a:r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45" name="PresentationHeadline"/>
          <p:cNvSpPr txBox="1">
            <a:spLocks noGrp="1"/>
          </p:cNvSpPr>
          <p:nvPr>
            <p:ph type="title" hasCustomPrompt="1"/>
          </p:nvPr>
        </p:nvSpPr>
        <p:spPr bwMode="auto">
          <a:xfrm>
            <a:off x="335279" y="1600200"/>
            <a:ext cx="7498082" cy="36576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5400"/>
            </a:lvl1pPr>
          </a:lstStyle>
          <a:p>
            <a:pPr>
              <a:defRPr/>
            </a:pPr>
            <a:r>
              <a:t>PresentationHeadline</a:t>
            </a:r>
          </a:p>
        </p:txBody>
      </p:sp>
      <p:pic>
        <p:nvPicPr>
          <p:cNvPr id="46" name="Изображение" descr="Изображение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81000" y="320038"/>
            <a:ext cx="731484" cy="731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Изображение" descr="Изображение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679998" y="0"/>
            <a:ext cx="451200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8463946" y="6224224"/>
            <a:ext cx="273654" cy="264253"/>
          </a:xfrm>
          <a:prstGeom prst="rect">
            <a:avLst/>
          </a:prstGeom>
        </p:spPr>
        <p:txBody>
          <a:bodyPr lIns="45718" tIns="45718" rIns="45718" bIns="45718" anchor="ctr"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122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Title &amp; Content Grays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3" name="Copyright"/>
          <p:cNvSpPr txBox="1"/>
          <p:nvPr/>
        </p:nvSpPr>
        <p:spPr bwMode="auto">
          <a:xfrm>
            <a:off x="335278" y="6497118"/>
            <a:ext cx="838015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000"/>
            </a:lvl1pPr>
          </a:lstStyle>
          <a:p>
            <a:pPr>
              <a:defRPr/>
            </a:pPr>
            <a:r>
              <a:t>© McDonald’s </a:t>
            </a:r>
          </a:p>
        </p:txBody>
      </p:sp>
      <p:sp>
        <p:nvSpPr>
          <p:cNvPr id="324" name="Rectangle 4"/>
          <p:cNvSpPr/>
          <p:nvPr/>
        </p:nvSpPr>
        <p:spPr bwMode="auto">
          <a:xfrm>
            <a:off x="0" y="0"/>
            <a:ext cx="4059936" cy="68580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>
              <a:defRPr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5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334963" y="228600"/>
            <a:ext cx="3474721" cy="6400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Текст заголовка</a:t>
            </a:r>
          </a:p>
        </p:txBody>
      </p:sp>
      <p:sp>
        <p:nvSpPr>
          <p:cNvPr id="326" name="Уровень текста 1…"/>
          <p:cNvSpPr txBox="1">
            <a:spLocks noGrp="1"/>
          </p:cNvSpPr>
          <p:nvPr>
            <p:ph type="body" sz="half" idx="1"/>
          </p:nvPr>
        </p:nvSpPr>
        <p:spPr bwMode="auto">
          <a:xfrm>
            <a:off x="334963" y="1143000"/>
            <a:ext cx="3474721" cy="51212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Уровень текста 1</a:t>
            </a:r>
          </a:p>
          <a:p>
            <a:pPr lvl="1">
              <a:defRPr/>
            </a:pPr>
            <a:r>
              <a:t>Уровень текста 2</a:t>
            </a:r>
          </a:p>
          <a:p>
            <a:pPr lvl="2">
              <a:defRPr/>
            </a:pPr>
            <a:r>
              <a:t>Уровень текста 3</a:t>
            </a:r>
          </a:p>
          <a:p>
            <a:pPr lvl="3">
              <a:defRPr/>
            </a:pPr>
            <a:r>
              <a:t>Уровень текста 4</a:t>
            </a:r>
          </a:p>
          <a:p>
            <a:pPr lvl="4">
              <a:defRPr/>
            </a:pPr>
            <a:r>
              <a:t>Уровень текста 5</a:t>
            </a:r>
          </a:p>
        </p:txBody>
      </p:sp>
      <p:sp>
        <p:nvSpPr>
          <p:cNvPr id="327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1942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Title Only Gold">
    <p:bg>
      <p:bgPr>
        <a:solidFill>
          <a:srgbClr val="264F36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4" name="Текст заголовка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t>Текст заголовка</a:t>
            </a:r>
          </a:p>
        </p:txBody>
      </p:sp>
      <p:sp>
        <p:nvSpPr>
          <p:cNvPr id="345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3146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Title Only Halfsie Arrow">
    <p:bg>
      <p:bgPr>
        <a:solidFill>
          <a:srgbClr val="264F36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2" name="Copyright"/>
          <p:cNvSpPr txBox="1"/>
          <p:nvPr/>
        </p:nvSpPr>
        <p:spPr bwMode="auto">
          <a:xfrm>
            <a:off x="335278" y="6497118"/>
            <a:ext cx="838015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000"/>
            </a:lvl1pPr>
          </a:lstStyle>
          <a:p>
            <a:pPr>
              <a:defRPr/>
            </a:pPr>
            <a:r>
              <a:t>© McDonald’s </a:t>
            </a:r>
          </a:p>
        </p:txBody>
      </p:sp>
      <p:sp>
        <p:nvSpPr>
          <p:cNvPr id="353" name="Decorative Arrow"/>
          <p:cNvSpPr/>
          <p:nvPr/>
        </p:nvSpPr>
        <p:spPr bwMode="auto">
          <a:xfrm>
            <a:off x="0" y="0"/>
            <a:ext cx="6309360" cy="6858000"/>
          </a:xfrm>
          <a:prstGeom prst="rightArrow">
            <a:avLst>
              <a:gd name="adj1" fmla="val 100000"/>
              <a:gd name="adj2" fmla="val 8278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>
              <a:defRPr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4" name="Текст заголовка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Текст заголовка</a:t>
            </a:r>
          </a:p>
        </p:txBody>
      </p:sp>
      <p:sp>
        <p:nvSpPr>
          <p:cNvPr id="355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8710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Title Only Halfsie">
    <p:bg>
      <p:bgPr>
        <a:solidFill>
          <a:srgbClr val="264F36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2" name="Copyright"/>
          <p:cNvSpPr txBox="1"/>
          <p:nvPr/>
        </p:nvSpPr>
        <p:spPr bwMode="auto">
          <a:xfrm>
            <a:off x="335278" y="6497118"/>
            <a:ext cx="838015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000"/>
            </a:lvl1pPr>
          </a:lstStyle>
          <a:p>
            <a:pPr>
              <a:defRPr/>
            </a:pPr>
            <a:r>
              <a:t>© McDonald’s </a:t>
            </a:r>
          </a:p>
        </p:txBody>
      </p:sp>
      <p:sp>
        <p:nvSpPr>
          <p:cNvPr id="363" name="Decorative Arrow"/>
          <p:cNvSpPr/>
          <p:nvPr/>
        </p:nvSpPr>
        <p:spPr bwMode="auto">
          <a:xfrm>
            <a:off x="0" y="0"/>
            <a:ext cx="6096000" cy="6858000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>
              <a:defRPr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4" name="Текст заголовка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Текст заголовка</a:t>
            </a:r>
          </a:p>
        </p:txBody>
      </p:sp>
      <p:sp>
        <p:nvSpPr>
          <p:cNvPr id="365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435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Blank Gold">
    <p:bg>
      <p:bgPr>
        <a:solidFill>
          <a:srgbClr val="264F36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5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4126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Thank You 2">
    <p:bg>
      <p:bgPr>
        <a:solidFill>
          <a:srgbClr val="264F36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2" name="Thank you"/>
          <p:cNvSpPr txBox="1">
            <a:spLocks noGrp="1"/>
          </p:cNvSpPr>
          <p:nvPr>
            <p:ph type="title" hasCustomPrompt="1"/>
          </p:nvPr>
        </p:nvSpPr>
        <p:spPr bwMode="auto">
          <a:xfrm>
            <a:off x="334963" y="4572000"/>
            <a:ext cx="11522076" cy="1097281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t>Thank you</a:t>
            </a:r>
          </a:p>
        </p:txBody>
      </p:sp>
      <p:pic>
        <p:nvPicPr>
          <p:cNvPr id="513" name="Изображение" descr="Изображение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167541" y="1104822"/>
            <a:ext cx="3856916" cy="2955021"/>
          </a:xfrm>
          <a:prstGeom prst="rect">
            <a:avLst/>
          </a:prstGeom>
          <a:ln w="12700">
            <a:miter lim="400000"/>
          </a:ln>
        </p:spPr>
      </p:pic>
      <p:sp>
        <p:nvSpPr>
          <p:cNvPr id="514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8463946" y="6224224"/>
            <a:ext cx="273654" cy="264253"/>
          </a:xfrm>
          <a:prstGeom prst="rect">
            <a:avLst/>
          </a:prstGeom>
        </p:spPr>
        <p:txBody>
          <a:bodyPr lIns="45718" tIns="45718" rIns="45718" bIns="45718" anchor="ctr"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467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6A3E83-E0E3-450A-850B-E7E2E70EB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37B5F8-A56E-4670-9B08-C7F82D358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C6F087-DCE0-4068-9A8C-F596EAB73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C17D-CD22-4C1D-BF00-3C79ADCAC9E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F8F06-55CA-4838-B7B4-C00DF35B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5B2706-6E5C-4878-B78F-DE573CFB0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D37D-0C22-4E82-A15D-370213286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1681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Vide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1" name="Copyright"/>
          <p:cNvSpPr txBox="1"/>
          <p:nvPr/>
        </p:nvSpPr>
        <p:spPr bwMode="auto">
          <a:xfrm>
            <a:off x="335278" y="6497118"/>
            <a:ext cx="838015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000"/>
            </a:lvl1pPr>
          </a:lstStyle>
          <a:p>
            <a:pPr>
              <a:defRPr/>
            </a:pPr>
            <a:r>
              <a:t>© McDonald’s </a:t>
            </a:r>
          </a:p>
        </p:txBody>
      </p:sp>
      <p:sp>
        <p:nvSpPr>
          <p:cNvPr id="522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334960" y="1600200"/>
            <a:ext cx="11522079" cy="1828800"/>
          </a:xfrm>
          <a:prstGeom prst="rect">
            <a:avLst/>
          </a:prstGeom>
        </p:spPr>
        <p:txBody>
          <a:bodyPr anchor="b"/>
          <a:lstStyle>
            <a:lvl1pPr algn="ctr">
              <a:defRPr sz="400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r>
              <a:t>Текст заголовка</a:t>
            </a:r>
          </a:p>
        </p:txBody>
      </p:sp>
      <p:sp>
        <p:nvSpPr>
          <p:cNvPr id="523" name="Уровень текста 1…"/>
          <p:cNvSpPr txBox="1">
            <a:spLocks noGrp="1"/>
          </p:cNvSpPr>
          <p:nvPr>
            <p:ph type="body" sz="half" idx="1"/>
          </p:nvPr>
        </p:nvSpPr>
        <p:spPr bwMode="auto">
          <a:xfrm>
            <a:off x="334960" y="3429000"/>
            <a:ext cx="11522079" cy="1828800"/>
          </a:xfrm>
          <a:prstGeom prst="rect">
            <a:avLst/>
          </a:prstGeom>
        </p:spPr>
        <p:txBody>
          <a:bodyPr lIns="137160" tIns="137160" rIns="137160" bIns="137160"/>
          <a:lstStyle>
            <a:lvl1pPr marL="0" indent="0" algn="ctr">
              <a:buClrTx/>
              <a:buSzTx/>
              <a:buFontTx/>
              <a:buNone/>
              <a:defRPr sz="2400">
                <a:solidFill>
                  <a:srgbClr val="808080"/>
                </a:solidFill>
              </a:defRPr>
            </a:lvl1pPr>
            <a:lvl2pPr marL="0" indent="0" algn="ctr">
              <a:buClrTx/>
              <a:buSzTx/>
              <a:buFontTx/>
              <a:buNone/>
              <a:defRPr sz="2400">
                <a:solidFill>
                  <a:srgbClr val="808080"/>
                </a:solidFill>
              </a:defRPr>
            </a:lvl2pPr>
            <a:lvl3pPr marL="0" indent="0" algn="ctr">
              <a:buClrTx/>
              <a:buSzTx/>
              <a:buFontTx/>
              <a:buNone/>
              <a:defRPr sz="2400">
                <a:solidFill>
                  <a:srgbClr val="808080"/>
                </a:solidFill>
              </a:defRPr>
            </a:lvl3pPr>
            <a:lvl4pPr marL="0" indent="0" algn="ctr">
              <a:buClrTx/>
              <a:buSzTx/>
              <a:buFontTx/>
              <a:buNone/>
              <a:defRPr sz="2400">
                <a:solidFill>
                  <a:srgbClr val="808080"/>
                </a:solidFill>
              </a:defRPr>
            </a:lvl4pPr>
            <a:lvl5pPr marL="0" indent="0" algn="ctr">
              <a:buClrTx/>
              <a:buSzTx/>
              <a:buFontTx/>
              <a:buNone/>
              <a:defRPr sz="2400">
                <a:solidFill>
                  <a:srgbClr val="808080"/>
                </a:solidFill>
              </a:defRPr>
            </a:lvl5pPr>
          </a:lstStyle>
          <a:p>
            <a:pPr>
              <a:defRPr/>
            </a:pPr>
            <a:r>
              <a:t>Уровень текста 1</a:t>
            </a:r>
          </a:p>
          <a:p>
            <a:pPr lvl="1">
              <a:defRPr/>
            </a:pPr>
            <a:r>
              <a:t>Уровень текста 2</a:t>
            </a:r>
          </a:p>
          <a:p>
            <a:pPr lvl="2">
              <a:defRPr/>
            </a:pPr>
            <a:r>
              <a:t>Уровень текста 3</a:t>
            </a:r>
          </a:p>
          <a:p>
            <a:pPr lvl="3">
              <a:defRPr/>
            </a:pPr>
            <a:r>
              <a:t>Уровень текста 4</a:t>
            </a:r>
          </a:p>
          <a:p>
            <a:pPr lvl="4">
              <a:defRPr/>
            </a:pPr>
            <a:r>
              <a:t>Уровень текста 5</a:t>
            </a:r>
          </a:p>
        </p:txBody>
      </p:sp>
      <p:sp>
        <p:nvSpPr>
          <p:cNvPr id="524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796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F8518-2302-4683-BFD9-77EECE4B1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ED2560-4AF2-424F-95D2-4C3B965A4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A37A54-7111-4F32-A418-067C5B7E5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C17D-CD22-4C1D-BF00-3C79ADCAC9E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CAA87B-160A-4C0E-9C9E-464374B19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9E3EFA-AA7A-4F02-B3C6-515DC7F12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D37D-0C22-4E82-A15D-370213286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759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9F4F3-7F8F-476D-A987-EF408B05B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A5D23F-7E53-40A2-B7F5-24D9A21EA4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B531BF-DA35-4116-B9D2-945092B97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222607-102E-4E1E-B904-C14C91E2E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C17D-CD22-4C1D-BF00-3C79ADCAC9E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1C9EE8-9B7F-413C-A164-B682DC439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BD4A1D-736E-44BB-B490-7358B0C21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D37D-0C22-4E82-A15D-370213286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479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2E3C8-C24D-409D-996A-4D67CBA00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ADB6BE-5ECA-49D6-9EBE-018FD8C28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357A8A-A0E2-4694-A914-9BE25EEE7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37E42C-DF78-4319-969A-5EAC6CFB43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CDFA1F3-4344-4340-BC60-2D1E8FC40C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6C09667-AD8D-4ACE-8F30-4793B7657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C17D-CD22-4C1D-BF00-3C79ADCAC9E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E26439D-F9AA-45A6-B5C9-3BB501C23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66A022-AFE3-478B-82CF-C1D6809E6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D37D-0C22-4E82-A15D-370213286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174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C8D31-22A5-42BB-8F45-97D761A70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4FAA81-83C5-4655-9998-50F4F2CAF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C17D-CD22-4C1D-BF00-3C79ADCAC9E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BE17211-74DC-4851-AD22-CE076228E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B2D431-7A8C-4671-A62E-642006A44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D37D-0C22-4E82-A15D-370213286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970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93918A9-70DB-477B-9083-77EEC4B8D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C17D-CD22-4C1D-BF00-3C79ADCAC9E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D01DA76-67F9-48FB-96DE-CF7DE0E8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464FF3-D219-4193-B577-31707C52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D37D-0C22-4E82-A15D-370213286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508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F40E6D-3DB8-497C-9475-9C0A9AAD3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BB3CF5-18D0-49BD-B96C-93AD69370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95ECAB-F8E1-4310-9D72-CF89F2F8F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1C2DB3-65A2-4C45-9F9D-CACD7B242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C17D-CD22-4C1D-BF00-3C79ADCAC9E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FF92AF-7F7B-4D1E-A489-E5C7BB764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A223DB-DCC0-4548-85C4-268686850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D37D-0C22-4E82-A15D-370213286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04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B05F2-C529-4E04-89B8-AB4AD5B94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910B9B2-EDDF-4E94-9F1A-42247D0728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C03558-7915-484A-93FD-B2F2BFB5FF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283356-305A-4846-BA54-B3D9C91B7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C17D-CD22-4C1D-BF00-3C79ADCAC9E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F22E1B-88C2-4E49-AE77-FB853FF8B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86D7FD-B2D3-4907-AB28-7A6F452C6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D37D-0C22-4E82-A15D-370213286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567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DFED8A-F9B6-4D1B-BA6B-D8DF9395E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74E6C8-AB31-49F4-B0F3-1239058A5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9338AF-6612-45D3-BBC0-AC07AC730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AC17D-CD22-4C1D-BF00-3C79ADCAC9E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ABBE34-DA13-4E83-8564-CBE9DF4D55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E23B12-C224-4BBB-B946-2EDEE3858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5D37D-0C22-4E82-A15D-370213286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587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334963" y="228600"/>
            <a:ext cx="11522076" cy="64008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>
              <a:defRPr/>
            </a:pPr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 bwMode="auto">
          <a:xfrm>
            <a:off x="334963" y="1143000"/>
            <a:ext cx="11522076" cy="512127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>
              <a:defRPr/>
            </a:pPr>
            <a:r>
              <a:t>Уровень текста 1</a:t>
            </a:r>
          </a:p>
          <a:p>
            <a:pPr lvl="1">
              <a:defRPr/>
            </a:pPr>
            <a:r>
              <a:t>Уровень текста 2</a:t>
            </a:r>
          </a:p>
          <a:p>
            <a:pPr lvl="2">
              <a:defRPr/>
            </a:pPr>
            <a:r>
              <a:t>Уровень текста 3</a:t>
            </a:r>
          </a:p>
          <a:p>
            <a:pPr lvl="3">
              <a:defRPr/>
            </a:pPr>
            <a:r>
              <a:t>Уровень текста 4</a:t>
            </a:r>
          </a:p>
          <a:p>
            <a:pPr lvl="4">
              <a:defRPr/>
            </a:pPr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11702758" y="6497118"/>
            <a:ext cx="153963" cy="13554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r">
              <a:lnSpc>
                <a:spcPct val="90000"/>
              </a:lnSpc>
              <a:spcBef>
                <a:spcPts val="600"/>
              </a:spcBef>
              <a:defRPr sz="1000"/>
            </a:lvl1pPr>
          </a:lstStyle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536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marL="0" marR="0" indent="0" algn="l" defTabSz="914400">
        <a:lnSpc>
          <a:spcPct val="80000"/>
        </a:lnSpc>
        <a:spcBef>
          <a:spcPts val="600"/>
        </a:spcBef>
        <a:spcAft>
          <a:spcPts val="0"/>
        </a:spcAft>
        <a:buClrTx/>
        <a:buSzTx/>
        <a:buFontTx/>
        <a:buNone/>
        <a:defRPr sz="2500" b="1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1pPr>
      <a:lvl2pPr marL="0" marR="0" indent="0" algn="l" defTabSz="914400">
        <a:lnSpc>
          <a:spcPct val="80000"/>
        </a:lnSpc>
        <a:spcBef>
          <a:spcPts val="600"/>
        </a:spcBef>
        <a:spcAft>
          <a:spcPts val="0"/>
        </a:spcAft>
        <a:buClrTx/>
        <a:buSzTx/>
        <a:buFontTx/>
        <a:buNone/>
        <a:defRPr sz="2500" b="1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2pPr>
      <a:lvl3pPr marL="0" marR="0" indent="0" algn="l" defTabSz="914400">
        <a:lnSpc>
          <a:spcPct val="80000"/>
        </a:lnSpc>
        <a:spcBef>
          <a:spcPts val="600"/>
        </a:spcBef>
        <a:spcAft>
          <a:spcPts val="0"/>
        </a:spcAft>
        <a:buClrTx/>
        <a:buSzTx/>
        <a:buFontTx/>
        <a:buNone/>
        <a:defRPr sz="2500" b="1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3pPr>
      <a:lvl4pPr marL="0" marR="0" indent="0" algn="l" defTabSz="914400">
        <a:lnSpc>
          <a:spcPct val="80000"/>
        </a:lnSpc>
        <a:spcBef>
          <a:spcPts val="600"/>
        </a:spcBef>
        <a:spcAft>
          <a:spcPts val="0"/>
        </a:spcAft>
        <a:buClrTx/>
        <a:buSzTx/>
        <a:buFontTx/>
        <a:buNone/>
        <a:defRPr sz="2500" b="1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4pPr>
      <a:lvl5pPr marL="0" marR="0" indent="0" algn="l" defTabSz="914400">
        <a:lnSpc>
          <a:spcPct val="80000"/>
        </a:lnSpc>
        <a:spcBef>
          <a:spcPts val="600"/>
        </a:spcBef>
        <a:spcAft>
          <a:spcPts val="0"/>
        </a:spcAft>
        <a:buClrTx/>
        <a:buSzTx/>
        <a:buFontTx/>
        <a:buNone/>
        <a:defRPr sz="2500" b="1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5pPr>
      <a:lvl6pPr marL="0" marR="0" indent="0" algn="l" defTabSz="914400">
        <a:lnSpc>
          <a:spcPct val="80000"/>
        </a:lnSpc>
        <a:spcBef>
          <a:spcPts val="600"/>
        </a:spcBef>
        <a:spcAft>
          <a:spcPts val="0"/>
        </a:spcAft>
        <a:buClrTx/>
        <a:buSzTx/>
        <a:buFontTx/>
        <a:buNone/>
        <a:defRPr sz="2500" b="1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6pPr>
      <a:lvl7pPr marL="0" marR="0" indent="0" algn="l" defTabSz="914400">
        <a:lnSpc>
          <a:spcPct val="80000"/>
        </a:lnSpc>
        <a:spcBef>
          <a:spcPts val="600"/>
        </a:spcBef>
        <a:spcAft>
          <a:spcPts val="0"/>
        </a:spcAft>
        <a:buClrTx/>
        <a:buSzTx/>
        <a:buFontTx/>
        <a:buNone/>
        <a:defRPr sz="2500" b="1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7pPr>
      <a:lvl8pPr marL="0" marR="0" indent="0" algn="l" defTabSz="914400">
        <a:lnSpc>
          <a:spcPct val="80000"/>
        </a:lnSpc>
        <a:spcBef>
          <a:spcPts val="600"/>
        </a:spcBef>
        <a:spcAft>
          <a:spcPts val="0"/>
        </a:spcAft>
        <a:buClrTx/>
        <a:buSzTx/>
        <a:buFontTx/>
        <a:buNone/>
        <a:defRPr sz="2500" b="1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8pPr>
      <a:lvl9pPr marL="0" marR="0" indent="0" algn="l" defTabSz="914400">
        <a:lnSpc>
          <a:spcPct val="80000"/>
        </a:lnSpc>
        <a:spcBef>
          <a:spcPts val="600"/>
        </a:spcBef>
        <a:spcAft>
          <a:spcPts val="0"/>
        </a:spcAft>
        <a:buClrTx/>
        <a:buSzTx/>
        <a:buFontTx/>
        <a:buNone/>
        <a:defRPr sz="2500" b="1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9pPr>
    </p:titleStyle>
    <p:bodyStyle>
      <a:lvl1pPr marL="174625" marR="0" indent="-174625" algn="l" defTabSz="914400">
        <a:lnSpc>
          <a:spcPct val="90000"/>
        </a:lnSpc>
        <a:spcBef>
          <a:spcPts val="1800"/>
        </a:spcBef>
        <a:spcAft>
          <a:spcPts val="0"/>
        </a:spcAft>
        <a:buClr>
          <a:srgbClr val="205E45"/>
        </a:buClr>
        <a:buSzPct val="85000"/>
        <a:buFont typeface="Arial"/>
        <a:buChar char="•"/>
        <a:defRPr sz="1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1pPr>
      <a:lvl2pPr marL="515937" marR="0" indent="-231775" algn="l" defTabSz="914400">
        <a:lnSpc>
          <a:spcPct val="90000"/>
        </a:lnSpc>
        <a:spcBef>
          <a:spcPts val="1800"/>
        </a:spcBef>
        <a:spcAft>
          <a:spcPts val="0"/>
        </a:spcAft>
        <a:buClr>
          <a:srgbClr val="205E45"/>
        </a:buClr>
        <a:buSzPct val="100000"/>
        <a:buFont typeface="Arial"/>
        <a:buChar char="–"/>
        <a:defRPr sz="1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2pPr>
      <a:lvl3pPr marL="739775" marR="0" indent="-168275" algn="l" defTabSz="914400">
        <a:lnSpc>
          <a:spcPct val="90000"/>
        </a:lnSpc>
        <a:spcBef>
          <a:spcPts val="1800"/>
        </a:spcBef>
        <a:spcAft>
          <a:spcPts val="0"/>
        </a:spcAft>
        <a:buClr>
          <a:srgbClr val="205E45"/>
        </a:buClr>
        <a:buSzPct val="85000"/>
        <a:buFont typeface="Arial"/>
        <a:buChar char="•"/>
        <a:defRPr sz="1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3pPr>
      <a:lvl4pPr marL="973137" marR="0" indent="-173037" algn="l" defTabSz="914400">
        <a:lnSpc>
          <a:spcPct val="90000"/>
        </a:lnSpc>
        <a:spcBef>
          <a:spcPts val="1800"/>
        </a:spcBef>
        <a:spcAft>
          <a:spcPts val="0"/>
        </a:spcAft>
        <a:buClr>
          <a:srgbClr val="205E45"/>
        </a:buClr>
        <a:buSzPct val="100000"/>
        <a:buFont typeface="Arial"/>
        <a:buChar char="–"/>
        <a:defRPr sz="1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4pPr>
      <a:lvl5pPr marL="1196975" marR="0" indent="-169862" algn="l" defTabSz="914400">
        <a:lnSpc>
          <a:spcPct val="90000"/>
        </a:lnSpc>
        <a:spcBef>
          <a:spcPts val="1800"/>
        </a:spcBef>
        <a:spcAft>
          <a:spcPts val="0"/>
        </a:spcAft>
        <a:buClr>
          <a:srgbClr val="205E45"/>
        </a:buClr>
        <a:buSzPct val="100000"/>
        <a:buFont typeface="Arial"/>
        <a:buChar char="–"/>
        <a:defRPr sz="1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5pPr>
      <a:lvl6pPr marL="2514600" marR="0" indent="-228600" algn="l" defTabSz="914400">
        <a:lnSpc>
          <a:spcPct val="90000"/>
        </a:lnSpc>
        <a:spcBef>
          <a:spcPts val="1800"/>
        </a:spcBef>
        <a:spcAft>
          <a:spcPts val="0"/>
        </a:spcAft>
        <a:buClr>
          <a:srgbClr val="205E45"/>
        </a:buClr>
        <a:buSzPct val="100000"/>
        <a:buFont typeface="Arial"/>
        <a:buChar char="•"/>
        <a:defRPr sz="1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6pPr>
      <a:lvl7pPr marL="2971800" marR="0" indent="-228600" algn="l" defTabSz="914400">
        <a:lnSpc>
          <a:spcPct val="90000"/>
        </a:lnSpc>
        <a:spcBef>
          <a:spcPts val="1800"/>
        </a:spcBef>
        <a:spcAft>
          <a:spcPts val="0"/>
        </a:spcAft>
        <a:buClr>
          <a:srgbClr val="205E45"/>
        </a:buClr>
        <a:buSzPct val="100000"/>
        <a:buFont typeface="Arial"/>
        <a:buChar char="•"/>
        <a:defRPr sz="1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7pPr>
      <a:lvl8pPr marL="3429000" marR="0" indent="-228600" algn="l" defTabSz="914400">
        <a:lnSpc>
          <a:spcPct val="90000"/>
        </a:lnSpc>
        <a:spcBef>
          <a:spcPts val="1800"/>
        </a:spcBef>
        <a:spcAft>
          <a:spcPts val="0"/>
        </a:spcAft>
        <a:buClr>
          <a:srgbClr val="205E45"/>
        </a:buClr>
        <a:buSzPct val="100000"/>
        <a:buFont typeface="Arial"/>
        <a:buChar char="•"/>
        <a:defRPr sz="1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8pPr>
      <a:lvl9pPr marL="3886200" marR="0" indent="-228600" algn="l" defTabSz="914400">
        <a:lnSpc>
          <a:spcPct val="90000"/>
        </a:lnSpc>
        <a:spcBef>
          <a:spcPts val="1800"/>
        </a:spcBef>
        <a:spcAft>
          <a:spcPts val="0"/>
        </a:spcAft>
        <a:buClr>
          <a:srgbClr val="205E45"/>
        </a:buClr>
        <a:buSzPct val="100000"/>
        <a:buFont typeface="Arial"/>
        <a:buChar char="•"/>
        <a:defRPr sz="1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lvl1pPr marL="0" marR="0" indent="0" algn="r" defTabSz="914400">
        <a:lnSpc>
          <a:spcPct val="90000"/>
        </a:lnSpc>
        <a:spcBef>
          <a:spcPts val="600"/>
        </a:spcBef>
        <a:spcAft>
          <a:spcPts val="0"/>
        </a:spcAft>
        <a:buClrTx/>
        <a:buSzTx/>
        <a:buFontTx/>
        <a:buNone/>
        <a:defRPr sz="10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0" algn="r" defTabSz="914400">
        <a:lnSpc>
          <a:spcPct val="90000"/>
        </a:lnSpc>
        <a:spcBef>
          <a:spcPts val="600"/>
        </a:spcBef>
        <a:spcAft>
          <a:spcPts val="0"/>
        </a:spcAft>
        <a:buClrTx/>
        <a:buSzTx/>
        <a:buFontTx/>
        <a:buNone/>
        <a:defRPr sz="10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2pPr>
      <a:lvl3pPr marL="0" marR="0" indent="0" algn="r" defTabSz="914400">
        <a:lnSpc>
          <a:spcPct val="90000"/>
        </a:lnSpc>
        <a:spcBef>
          <a:spcPts val="600"/>
        </a:spcBef>
        <a:spcAft>
          <a:spcPts val="0"/>
        </a:spcAft>
        <a:buClrTx/>
        <a:buSzTx/>
        <a:buFontTx/>
        <a:buNone/>
        <a:defRPr sz="10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3pPr>
      <a:lvl4pPr marL="0" marR="0" indent="0" algn="r" defTabSz="914400">
        <a:lnSpc>
          <a:spcPct val="90000"/>
        </a:lnSpc>
        <a:spcBef>
          <a:spcPts val="600"/>
        </a:spcBef>
        <a:spcAft>
          <a:spcPts val="0"/>
        </a:spcAft>
        <a:buClrTx/>
        <a:buSzTx/>
        <a:buFontTx/>
        <a:buNone/>
        <a:defRPr sz="10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0" algn="r" defTabSz="914400">
        <a:lnSpc>
          <a:spcPct val="90000"/>
        </a:lnSpc>
        <a:spcBef>
          <a:spcPts val="600"/>
        </a:spcBef>
        <a:spcAft>
          <a:spcPts val="0"/>
        </a:spcAft>
        <a:buClrTx/>
        <a:buSzTx/>
        <a:buFontTx/>
        <a:buNone/>
        <a:defRPr sz="10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5pPr>
      <a:lvl6pPr marL="0" marR="0" indent="0" algn="r" defTabSz="914400">
        <a:lnSpc>
          <a:spcPct val="90000"/>
        </a:lnSpc>
        <a:spcBef>
          <a:spcPts val="600"/>
        </a:spcBef>
        <a:spcAft>
          <a:spcPts val="0"/>
        </a:spcAft>
        <a:buClrTx/>
        <a:buSzTx/>
        <a:buFontTx/>
        <a:buNone/>
        <a:defRPr sz="10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6pPr>
      <a:lvl7pPr marL="0" marR="0" indent="0" algn="r" defTabSz="914400">
        <a:lnSpc>
          <a:spcPct val="90000"/>
        </a:lnSpc>
        <a:spcBef>
          <a:spcPts val="600"/>
        </a:spcBef>
        <a:spcAft>
          <a:spcPts val="0"/>
        </a:spcAft>
        <a:buClrTx/>
        <a:buSzTx/>
        <a:buFontTx/>
        <a:buNone/>
        <a:defRPr sz="10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7pPr>
      <a:lvl8pPr marL="0" marR="0" indent="0" algn="r" defTabSz="914400">
        <a:lnSpc>
          <a:spcPct val="90000"/>
        </a:lnSpc>
        <a:spcBef>
          <a:spcPts val="600"/>
        </a:spcBef>
        <a:spcAft>
          <a:spcPts val="0"/>
        </a:spcAft>
        <a:buClrTx/>
        <a:buSzTx/>
        <a:buFontTx/>
        <a:buNone/>
        <a:defRPr sz="10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8pPr>
      <a:lvl9pPr marL="0" marR="0" indent="0" algn="r" defTabSz="914400">
        <a:lnSpc>
          <a:spcPct val="90000"/>
        </a:lnSpc>
        <a:spcBef>
          <a:spcPts val="600"/>
        </a:spcBef>
        <a:spcAft>
          <a:spcPts val="0"/>
        </a:spcAft>
        <a:buClrTx/>
        <a:buSzTx/>
        <a:buFontTx/>
        <a:buNone/>
        <a:defRPr sz="10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"/>
          </p:nvPr>
        </p:nvSpPr>
        <p:spPr bwMode="auto">
          <a:xfrm>
            <a:off x="335274" y="5278120"/>
            <a:ext cx="6248401" cy="1371600"/>
          </a:xfrm>
        </p:spPr>
        <p:txBody>
          <a:bodyPr/>
          <a:lstStyle/>
          <a:p>
            <a:pPr>
              <a:defRPr/>
            </a:pPr>
            <a:r>
              <a:rPr lang="ru-RU" dirty="0"/>
              <a:t>Вице-президент по управлению персоналом сети предприятий быстрого обслуживания «Вкусно – и точка»</a:t>
            </a:r>
            <a:endParaRPr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335273" y="1600200"/>
            <a:ext cx="6248401" cy="3657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/>
              <a:t>Серебреникова Екатерина</a:t>
            </a:r>
            <a:br>
              <a:rPr lang="ru-RU" dirty="0"/>
            </a:b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cD 2.0">
  <a:themeElements>
    <a:clrScheme name="McD 2.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BC0D"/>
      </a:accent1>
      <a:accent2>
        <a:srgbClr val="DB0007"/>
      </a:accent2>
      <a:accent3>
        <a:srgbClr val="A9C23F"/>
      </a:accent3>
      <a:accent4>
        <a:srgbClr val="4C9FC8"/>
      </a:accent4>
      <a:accent5>
        <a:srgbClr val="B69A81"/>
      </a:accent5>
      <a:accent6>
        <a:srgbClr val="8A8A8D"/>
      </a:accent6>
      <a:hlink>
        <a:srgbClr val="0000FF"/>
      </a:hlink>
      <a:folHlink>
        <a:srgbClr val="FF00FF"/>
      </a:folHlink>
    </a:clrScheme>
    <a:fontScheme name="McD 2.0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cD 2.0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 bwMode="auto">
        <a:prstGeom prst="rect">
          <a:avLst/>
        </a:prstGeom>
        <a:noFill/>
        <a:ln w="25400" cap="flat">
          <a:solidFill>
            <a:schemeClr val="accent1"/>
          </a:solidFill>
          <a:prstDash val="solid"/>
          <a:round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</Words>
  <Application>Microsoft Macintosh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Calibri Light</vt:lpstr>
      <vt:lpstr>Calibri</vt:lpstr>
      <vt:lpstr>Arial</vt:lpstr>
      <vt:lpstr>Тема Office</vt:lpstr>
      <vt:lpstr>McD 2.0</vt:lpstr>
      <vt:lpstr>Серебреникова Екатерина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Серебреникова Екатерина </dc:title>
  <dc:creator>Kozhushko Polina</dc:creator>
  <cp:lastModifiedBy>Максим Максим</cp:lastModifiedBy>
  <cp:revision>3</cp:revision>
  <dcterms:created xsi:type="dcterms:W3CDTF">2022-09-27T09:19:36Z</dcterms:created>
  <dcterms:modified xsi:type="dcterms:W3CDTF">2022-09-28T15:51:59Z</dcterms:modified>
</cp:coreProperties>
</file>